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EE2F7D-6181-CFB7-D1F2-EBA782ED3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BB16B8-8CF6-48EA-B060-D7925558293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75673-8E39-A2B8-7598-2E221D1A5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913581-D4F8-E5D0-37C2-D4E8CB7B4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8FCE0-2E0A-487A-9627-3BD6FBD1BC3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30639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F68-0001-D026-0FFE-DC505F769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21558-B94B-4F9A-BF5D-1F16680C72B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739E2-F613-B73A-50DD-4A7A6465F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F6F9B7-E7FF-E226-80BE-EB771F961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C368F-3942-4B9E-8899-9EC1CB12609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69883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E20DEA-AEB2-712F-388A-B8464E852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B52AF7-ACA8-4805-90F1-4EC74FEDC93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C0B687-86F7-1B7F-1E49-CB4F63A61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8C93F2-01C5-ED38-D05A-CD341E583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19A05-A1D8-461D-92F8-B03D932B245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94080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F392E-A6DF-39B9-8666-96A1907A4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891D51-95EE-42FF-8BF4-EAB19E648B2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41D65E-C230-2859-A792-288D629D7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B62B5A-DDD4-2B72-6E8F-65F797DA8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A94F1-8C42-4318-9A67-45B62608FD5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96275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A6EC9-48A3-09D2-36E4-AF5DF514C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526D96-E555-48D3-B378-ED69D8E1776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1BF87-79D6-BF11-E29D-128B2AA97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0BA897-D0BB-FA22-50BE-206EDCE3D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BFA75A-A4A7-4060-8172-3C089D5128E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41569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1E950F1-6DC9-0B6B-9726-46CE48F03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80BE1D-9311-4DED-87C2-125E3A2E65C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C2D454F-5CC3-9FD7-80F9-91B611CBB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9FD17CD-9827-AE9F-647E-D361D847A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ED51ED-E447-4DD4-8B5F-52E93065577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9357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F1B745-9E36-DBDD-C4DA-90BCBD35C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3721BD-EF48-41D3-A470-976C00BC4C2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6E40227-36CA-26CE-04C7-AA694DDC6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964F383-B58F-DA5A-946E-58AC442CD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DE7F9-C57B-4F20-AFCF-6DDF08BB17F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47507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352D730-8F47-1E12-3083-A3CB600F4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92FEAD-40F6-4335-8AE3-414442095FD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AEFCBF3-C351-21B2-81CA-32E338CE0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762F63A-CCF4-A193-EB15-1BA2B513F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B77C3-3CB4-483C-A6FA-3614120C6CD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19446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618691D-31D8-F73B-8085-14BF13FEA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2AC732-827B-4EC3-AD18-C10A0A7147F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1B778A0-172B-7F25-0B84-B9A90E27B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A50B7C1-EBD0-19B6-DEF6-CFD59EAF4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63F4E-60B0-4BF8-8CE1-F46795B299A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59693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221D19A-22BE-7A70-99DE-EC6B66A71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9842A9-1777-4D59-B16D-21C8772963B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96F564D-4219-C108-A96D-513B4B614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44A636A-5550-B48E-463D-C0FF41743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00723E-9122-4571-9BC7-E11CCC8BDF2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73361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E06276D-78A4-38A8-17CF-7F302FEBC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78BEFA-07F8-42CC-B88E-14079FA3A65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0163326-1675-28ED-C351-F60435FD7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5BCB32B-54FD-BA86-9CB4-D71DF9DC2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169F3-058C-44D2-B351-FD4D6AB3FCD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13556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F89749F-5ECA-3212-71C0-5818E2275B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FC2D955-368B-8ED2-460E-2C15266FCF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FB753F-E401-EEA8-0E21-9055819993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21096973-A7D2-4D1B-A465-15B85434124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851E8-B5C4-9362-1E3A-0E23D4929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10544-2FEA-7456-C336-44ED6E43F2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10B5640-2032-40A7-B7BC-666B327FA965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4A5FE60-E5F8-395D-19C5-6C7DFD3734C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8E855765-F965-47C0-A352-F5317893D22D}" type="slidenum">
              <a:rPr lang="en-US" altLang="ko-KR" sz="2000" b="1">
                <a:solidFill>
                  <a:srgbClr val="003366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003366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74A231C1-8B1F-E7C7-5C79-B01DD97C3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05721B86-AE24-C8F4-C22D-F154218DECB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9EA5058-2863-6B64-A85D-BBB69975FD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071CF39-E9AD-C969-315B-57BFD00D97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714D542C-E6A5-1630-DF58-44C14DC9734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C071F7F-1303-8D6F-62E3-06328DB7C0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E48DA9C-4BDE-D499-3B0F-139506F104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7012B926-F5AD-641A-B4A6-489590DA3BA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4FB7A23-7B55-6D79-6C61-4A4CBCDBA0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B5D63D9-4101-BD23-35A9-7C41B4E7BA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AD52123A-92A4-5CEB-1B32-8BEB82E1D2B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B8F943B2-B907-20D3-AAE0-18D1FF4848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84EDC07-B1EE-3AB6-6405-9D9F5D61D4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>
            <a:extLst>
              <a:ext uri="{FF2B5EF4-FFF2-40B4-BE49-F238E27FC236}">
                <a16:creationId xmlns:a16="http://schemas.microsoft.com/office/drawing/2014/main" id="{A130E4DC-2DC8-DC54-7D62-00EBD70ED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6">
            <a:extLst>
              <a:ext uri="{FF2B5EF4-FFF2-40B4-BE49-F238E27FC236}">
                <a16:creationId xmlns:a16="http://schemas.microsoft.com/office/drawing/2014/main" id="{47A36ED0-F1A4-0344-668B-402A71BF6C4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6B11A90-FB96-4D2C-0FAF-21D2C82EE4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0AD0E376-C3D5-8BA4-90D8-1F0C9D460A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9">
            <a:extLst>
              <a:ext uri="{FF2B5EF4-FFF2-40B4-BE49-F238E27FC236}">
                <a16:creationId xmlns:a16="http://schemas.microsoft.com/office/drawing/2014/main" id="{287679CF-A21B-230B-E6C4-34FD1C8BA7E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0F27A34-729B-25E0-4A27-68E0EEF7CE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1">
              <a:hlinkClick r:id="rId6" action="ppaction://hlinksldjump"/>
              <a:extLst>
                <a:ext uri="{FF2B5EF4-FFF2-40B4-BE49-F238E27FC236}">
                  <a16:creationId xmlns:a16="http://schemas.microsoft.com/office/drawing/2014/main" id="{52E3AB23-6E94-92F3-B76F-8918FCED8B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2">
            <a:extLst>
              <a:ext uri="{FF2B5EF4-FFF2-40B4-BE49-F238E27FC236}">
                <a16:creationId xmlns:a16="http://schemas.microsoft.com/office/drawing/2014/main" id="{FA29A2DB-2A0F-32CC-AA8C-02D6DE1787C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D794F1E-4F38-72D0-01D1-9036947131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4">
              <a:hlinkClick r:id="rId7" action="ppaction://hlinksldjump"/>
              <a:extLst>
                <a:ext uri="{FF2B5EF4-FFF2-40B4-BE49-F238E27FC236}">
                  <a16:creationId xmlns:a16="http://schemas.microsoft.com/office/drawing/2014/main" id="{8D31A04C-E639-8515-95F0-BB7C48180E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5">
            <a:extLst>
              <a:ext uri="{FF2B5EF4-FFF2-40B4-BE49-F238E27FC236}">
                <a16:creationId xmlns:a16="http://schemas.microsoft.com/office/drawing/2014/main" id="{41E860F6-1F9C-BAFE-D1E1-2ECA052B727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6">
              <a:extLst>
                <a:ext uri="{FF2B5EF4-FFF2-40B4-BE49-F238E27FC236}">
                  <a16:creationId xmlns:a16="http://schemas.microsoft.com/office/drawing/2014/main" id="{1EBB56D3-66B8-02F3-3128-D084F83DC9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7">
              <a:hlinkClick r:id="rId8" action="ppaction://hlinksldjump"/>
              <a:extLst>
                <a:ext uri="{FF2B5EF4-FFF2-40B4-BE49-F238E27FC236}">
                  <a16:creationId xmlns:a16="http://schemas.microsoft.com/office/drawing/2014/main" id="{EA87E973-F569-5138-EB10-76E50A01A3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250320A4-376F-F01F-E1FE-71ECC36D7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5EBA8DC1-93C0-1BDF-8721-090CC242CCC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55FCED1-9F7A-0A1F-58E5-00F4AC6AD9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869C066-E128-ACFA-1BAD-3D49D365D9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3B2635CC-D645-2513-ECF1-015D8462B4B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4851303-1445-F6DF-2220-5DDE46F2CA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2096AC4-7FCC-828A-446F-E70E4FBB59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3949CE3F-8832-5A83-1887-AA814668317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1522E57-7AA5-9F37-B2D9-5000834441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FD2A617-0E21-DBDE-9AF7-0D4B1DE226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FA00AE06-0D6B-8FB8-8799-6B26C671E27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E6D71488-6FB4-1DDA-C26D-CF4E212CC4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DE03CBE-62FC-E9DF-6668-B8DEA06F4E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>
            <a:extLst>
              <a:ext uri="{FF2B5EF4-FFF2-40B4-BE49-F238E27FC236}">
                <a16:creationId xmlns:a16="http://schemas.microsoft.com/office/drawing/2014/main" id="{59627652-4C4B-AC87-2582-359947802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6">
            <a:extLst>
              <a:ext uri="{FF2B5EF4-FFF2-40B4-BE49-F238E27FC236}">
                <a16:creationId xmlns:a16="http://schemas.microsoft.com/office/drawing/2014/main" id="{2B16A532-AEE0-34CB-9FF0-DB5C470F59D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3E7D08F-5666-8210-121B-70F6933BF5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B409F848-6953-B2E0-4915-DD336C8CCC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9">
            <a:extLst>
              <a:ext uri="{FF2B5EF4-FFF2-40B4-BE49-F238E27FC236}">
                <a16:creationId xmlns:a16="http://schemas.microsoft.com/office/drawing/2014/main" id="{0FD9C4A0-4681-8413-5861-41E1E7A186C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81F8EF1-FFA1-493E-F255-B9561E304B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1">
              <a:hlinkClick r:id="rId6" action="ppaction://hlinksldjump"/>
              <a:extLst>
                <a:ext uri="{FF2B5EF4-FFF2-40B4-BE49-F238E27FC236}">
                  <a16:creationId xmlns:a16="http://schemas.microsoft.com/office/drawing/2014/main" id="{DBEB9FFE-1DB8-9E7A-CDE2-7B275D35DB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2">
            <a:extLst>
              <a:ext uri="{FF2B5EF4-FFF2-40B4-BE49-F238E27FC236}">
                <a16:creationId xmlns:a16="http://schemas.microsoft.com/office/drawing/2014/main" id="{8E6E14AF-5148-EFC5-26F9-31AE5290EBB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516CA06-2586-7AFE-0B73-4CBDF3D674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4">
              <a:hlinkClick r:id="rId7" action="ppaction://hlinksldjump"/>
              <a:extLst>
                <a:ext uri="{FF2B5EF4-FFF2-40B4-BE49-F238E27FC236}">
                  <a16:creationId xmlns:a16="http://schemas.microsoft.com/office/drawing/2014/main" id="{CFBDC079-4234-6B40-98B3-31A9A64585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5">
            <a:extLst>
              <a:ext uri="{FF2B5EF4-FFF2-40B4-BE49-F238E27FC236}">
                <a16:creationId xmlns:a16="http://schemas.microsoft.com/office/drawing/2014/main" id="{BBAF1C39-9B4E-9597-73E6-25CE5C595C0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6">
              <a:extLst>
                <a:ext uri="{FF2B5EF4-FFF2-40B4-BE49-F238E27FC236}">
                  <a16:creationId xmlns:a16="http://schemas.microsoft.com/office/drawing/2014/main" id="{0A293ADA-F802-3A5F-8DD1-12AF761797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7">
              <a:hlinkClick r:id="rId8" action="ppaction://hlinksldjump"/>
              <a:extLst>
                <a:ext uri="{FF2B5EF4-FFF2-40B4-BE49-F238E27FC236}">
                  <a16:creationId xmlns:a16="http://schemas.microsoft.com/office/drawing/2014/main" id="{0FFE2925-013F-8848-F34A-AF0B9B79C8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C1EB1F22-4D66-BAFA-B7B6-C38E2CD94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D362498C-08EF-2064-5E39-E15000DA90A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72F691A-60A0-C801-CE8A-D04C7B15B6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F1AB32A-4277-9A59-68ED-55B422028A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C8A331B8-39B1-91CD-CD8B-098623B6E24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F6E9570-F548-3CA8-7DDC-3398B21826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98418F9-225E-AA36-0C65-2B7FAF92F5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1072B51E-0BDD-6D12-B8B6-20682A96A03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19DC8BE-B777-BD3C-C6B8-1EA7A4E03C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B66C157-4E84-8E3B-2FBB-EC276E9B38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A0E28DF5-2DC8-047A-B2B6-FE6E45BEE6A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36519435-0CCD-B478-941B-2149F163AD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610DD3D-75AF-DA9E-8D81-116314FAC0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>
            <a:extLst>
              <a:ext uri="{FF2B5EF4-FFF2-40B4-BE49-F238E27FC236}">
                <a16:creationId xmlns:a16="http://schemas.microsoft.com/office/drawing/2014/main" id="{611019AB-BF4F-DA18-640C-DB3BC178D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6">
            <a:extLst>
              <a:ext uri="{FF2B5EF4-FFF2-40B4-BE49-F238E27FC236}">
                <a16:creationId xmlns:a16="http://schemas.microsoft.com/office/drawing/2014/main" id="{878A1C00-B96B-5C86-F0BC-8853815852E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91AA6C8-0433-AE78-C2BD-90B12A56E3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1D8022E6-94F4-ED84-C386-7990396BE4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9">
            <a:extLst>
              <a:ext uri="{FF2B5EF4-FFF2-40B4-BE49-F238E27FC236}">
                <a16:creationId xmlns:a16="http://schemas.microsoft.com/office/drawing/2014/main" id="{74CDEB75-FD47-C29F-CE5D-A5809B4C583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B2872DF-245A-9920-E443-D06A9727B8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1">
              <a:hlinkClick r:id="rId6" action="ppaction://hlinksldjump"/>
              <a:extLst>
                <a:ext uri="{FF2B5EF4-FFF2-40B4-BE49-F238E27FC236}">
                  <a16:creationId xmlns:a16="http://schemas.microsoft.com/office/drawing/2014/main" id="{462836FD-D964-F927-C22C-137F6772E7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2">
            <a:extLst>
              <a:ext uri="{FF2B5EF4-FFF2-40B4-BE49-F238E27FC236}">
                <a16:creationId xmlns:a16="http://schemas.microsoft.com/office/drawing/2014/main" id="{009A7F8F-D09F-E940-11C3-E236880326A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E99D5D6-BA33-89B1-4ABC-5945214584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4">
              <a:hlinkClick r:id="rId7" action="ppaction://hlinksldjump"/>
              <a:extLst>
                <a:ext uri="{FF2B5EF4-FFF2-40B4-BE49-F238E27FC236}">
                  <a16:creationId xmlns:a16="http://schemas.microsoft.com/office/drawing/2014/main" id="{011B1E46-523C-A37C-D1C0-485D63A6EE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5">
            <a:extLst>
              <a:ext uri="{FF2B5EF4-FFF2-40B4-BE49-F238E27FC236}">
                <a16:creationId xmlns:a16="http://schemas.microsoft.com/office/drawing/2014/main" id="{FC4FF021-230D-1A51-92A7-E33BE937D9E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6">
              <a:extLst>
                <a:ext uri="{FF2B5EF4-FFF2-40B4-BE49-F238E27FC236}">
                  <a16:creationId xmlns:a16="http://schemas.microsoft.com/office/drawing/2014/main" id="{1E785DFC-21CD-8A97-FE49-08FD7E86E4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7">
              <a:hlinkClick r:id="rId8" action="ppaction://hlinksldjump"/>
              <a:extLst>
                <a:ext uri="{FF2B5EF4-FFF2-40B4-BE49-F238E27FC236}">
                  <a16:creationId xmlns:a16="http://schemas.microsoft.com/office/drawing/2014/main" id="{62AF8748-C8EA-4AB2-24D2-40431876C0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C37D34D1-39E5-9C72-2DF7-0A874A867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0D44D9AF-1F9F-544B-ED03-E40BF7F4F0C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E24BFE1-B783-5B5F-53C2-D36EE6FCA0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9D08FD2-D4BE-4874-CFBB-BC55EDA2D9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F7F0ADE7-FEE4-4254-6E14-0A66E797784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0E1D763-AAE6-BC1E-FFDE-017D5207F5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D87B088-ACD5-292C-7F37-570B383143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7C9CFC8D-3882-5DFA-2DEE-45988B17069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CCEF92F-633A-C608-47F4-B80CC53863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F9EED1F-AD5E-5D8E-1171-D6C4D1DB7C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15362ECD-4C48-BB4F-D3B5-FFA500B344C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63E224C9-E891-5486-66FF-49D3FF4187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A3F844C3-250C-AB46-45CE-78C75C30AA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>
            <a:extLst>
              <a:ext uri="{FF2B5EF4-FFF2-40B4-BE49-F238E27FC236}">
                <a16:creationId xmlns:a16="http://schemas.microsoft.com/office/drawing/2014/main" id="{AFF31BCF-D2AB-E158-49A2-9FA10E75BA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6">
            <a:extLst>
              <a:ext uri="{FF2B5EF4-FFF2-40B4-BE49-F238E27FC236}">
                <a16:creationId xmlns:a16="http://schemas.microsoft.com/office/drawing/2014/main" id="{BD0618AB-4CC8-E8FC-CD81-3DDA154872B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07EF92C-4112-E785-EB30-C0B74B481F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50DDFE42-2A62-AAD1-26DB-D81D11340D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9">
            <a:extLst>
              <a:ext uri="{FF2B5EF4-FFF2-40B4-BE49-F238E27FC236}">
                <a16:creationId xmlns:a16="http://schemas.microsoft.com/office/drawing/2014/main" id="{D16B02C0-38ED-5072-D560-16598AAA4AD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AEA6DC1-7012-BFBA-C77E-A3523DCB5A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1">
              <a:hlinkClick r:id="rId6" action="ppaction://hlinksldjump"/>
              <a:extLst>
                <a:ext uri="{FF2B5EF4-FFF2-40B4-BE49-F238E27FC236}">
                  <a16:creationId xmlns:a16="http://schemas.microsoft.com/office/drawing/2014/main" id="{E77887F6-B9FC-AD2B-80C2-2F31366E7E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2">
            <a:extLst>
              <a:ext uri="{FF2B5EF4-FFF2-40B4-BE49-F238E27FC236}">
                <a16:creationId xmlns:a16="http://schemas.microsoft.com/office/drawing/2014/main" id="{93BDAFB9-2796-1424-1FCB-96DCB1731D1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D919E4F-DA3C-47F9-B57C-D0114781AC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4">
              <a:hlinkClick r:id="rId7" action="ppaction://hlinksldjump"/>
              <a:extLst>
                <a:ext uri="{FF2B5EF4-FFF2-40B4-BE49-F238E27FC236}">
                  <a16:creationId xmlns:a16="http://schemas.microsoft.com/office/drawing/2014/main" id="{6663CF68-F705-64A1-37AD-C9B30215E8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5">
            <a:extLst>
              <a:ext uri="{FF2B5EF4-FFF2-40B4-BE49-F238E27FC236}">
                <a16:creationId xmlns:a16="http://schemas.microsoft.com/office/drawing/2014/main" id="{8EB9467D-ACF1-3726-9984-18D70B82535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6">
              <a:extLst>
                <a:ext uri="{FF2B5EF4-FFF2-40B4-BE49-F238E27FC236}">
                  <a16:creationId xmlns:a16="http://schemas.microsoft.com/office/drawing/2014/main" id="{2649460F-96B6-8B19-C5D6-6A89CD5EE4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7">
              <a:hlinkClick r:id="rId8" action="ppaction://hlinksldjump"/>
              <a:extLst>
                <a:ext uri="{FF2B5EF4-FFF2-40B4-BE49-F238E27FC236}">
                  <a16:creationId xmlns:a16="http://schemas.microsoft.com/office/drawing/2014/main" id="{94F3960A-CCE2-5E28-C1E8-C165A6522B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2008-09-07T17:12:24Z</dcterms:created>
  <dcterms:modified xsi:type="dcterms:W3CDTF">2025-01-08T07:23:53Z</dcterms:modified>
</cp:coreProperties>
</file>