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07" r:id="rId3"/>
    <p:sldId id="608" r:id="rId4"/>
    <p:sldId id="609" r:id="rId5"/>
    <p:sldId id="610" r:id="rId6"/>
    <p:sldId id="611" r:id="rId7"/>
    <p:sldId id="612" r:id="rId8"/>
    <p:sldId id="613" r:id="rId9"/>
    <p:sldId id="614" r:id="rId10"/>
    <p:sldId id="615" r:id="rId11"/>
    <p:sldId id="616" r:id="rId12"/>
    <p:sldId id="617" r:id="rId13"/>
    <p:sldId id="618" r:id="rId14"/>
    <p:sldId id="619" r:id="rId15"/>
    <p:sldId id="620" r:id="rId16"/>
    <p:sldId id="621" r:id="rId17"/>
    <p:sldId id="622" r:id="rId18"/>
    <p:sldId id="623" r:id="rId19"/>
    <p:sldId id="624" r:id="rId20"/>
    <p:sldId id="625" r:id="rId21"/>
    <p:sldId id="626" r:id="rId22"/>
    <p:sldId id="627" r:id="rId23"/>
    <p:sldId id="628" r:id="rId24"/>
    <p:sldId id="629" r:id="rId25"/>
    <p:sldId id="630" r:id="rId26"/>
    <p:sldId id="631" r:id="rId27"/>
    <p:sldId id="632" r:id="rId28"/>
    <p:sldId id="633" r:id="rId29"/>
    <p:sldId id="634" r:id="rId30"/>
    <p:sldId id="63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638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8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68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410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4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20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29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06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64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527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46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340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31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우리에게 구름 같이 둘러싼 허다한 증인들이 있으니 모든 무거운 것과 얽매이기 쉬운 죄를 벗어 버리고 인내로써 우리 앞에 당한 경주를 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잠시 자기의 뜻대로 우리를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징계하였거니와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하나님은 우리의 유익을 위하여 그의 거룩하심에 참여하게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징계가 당시에는 즐거워 보이지 않고 슬퍼 보이나 후에 그로 말미암아 연단 받은 자들은 의와 평강의 열매를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맺느니라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피곤한 손과 연약한 무릎을 일으켜 세우고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발을 위하여 곧은 길을 만들어 저는 다리로 하여금 어그러지지 않고 고침을 받게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사람과 더불어 화평함과 거룩함을 따르라 이것이 없이는 아무도 주를 보지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하나님의 은혜에 이르지 못하는 자가 없도록 하고 또 쓴 뿌리가 나서 괴롭게 하여 많은 사람이 이로 말미암아 더럽게 되지 않게 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자와 혹 한 그릇 음식을 위하여 장자의 명분을 판 에서와 같이 망령된 자가 없도록 살피라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아는 바와 같이 그가 그 후에 축복을 이어받으려고 눈물을 흘리며 구하되 버린 바가 되어 회개할 기회를 얻지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만질 수 있고 불이 붙는 산과 침침함과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폭풍과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나팔 소리와 말하는 소리가 있는 곳에 이른 것이 아니라 그 소리를 듣는 자들은 더 말씀하지 아니하시기를 구하였으니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믿음의 주요 또 온전하게 하시는 이인 예수를 바라보자 그는 그 앞에 있는 기쁨을 위하여 십자가를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참으사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부끄러움을 개의치 아니하시더니 하나님 보좌 우편에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짐승이라도 그 산에 들어가면 돌로 침을 당하리라 하신 명령을 그들이 견디지 못함이라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보이는 바가 이렇듯 무섭기로 모세도 이르되 내가 심히 두렵고 떨린다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너희가 이른 곳은 시온 산과 살아 계신 하나님의 도성인 하늘의 예루살렘과 천만 천사와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하늘에 기록된 장자들의 모임과 교회와 만민의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심판자이신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하나님과 및 온전하게 된 의인의 영들과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 언약의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중보자이신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예수와 및 아벨의 피보다 더 나은 것을 말하는 뿌린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삼가 말씀하신 이를 거역하지 말라 땅에서 경고하신 이를 거역한 그들이 피하지 못하였거든 하물며 하늘로부터 경고하신 이를 배반하는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우리일까보냐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때에는 그 소리가 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진동하였거니와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약속하여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또 한 번 땅만 아니라 하늘도 진동하리라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또 한 번이라 하심은 진동하지 아니하는 것을 영존하게 하기 위하여 진동할 것들 곧 만드신 것들이 변동될 것을 나타내심이라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우리가 흔들리지 않는 나라를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은혜를 받자 이로 말미암아 경건함과 두려움으로 하나님을 기쁘시게 섬길지니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하나님은 소멸하는 불이심이라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피곤하여 낙심하지 않기 위하여 죄인들이 이같이 자기에게 거역한 일을 참으신 이를 생각하라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죄와 싸우되 아직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피흘리기까지는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대항하지 아니하고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아들들에게 권하는 것 같이 너희에게 권면하신 말씀도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잊었도다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아들아 주의 징계하심을 경히 여기지 말며 그에게 꾸지람을 받을 때에 낙심하지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 사랑하시는 자를 징계하시고 그가 받아들이시는 아들마다 채찍질하심이라 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참음은 징계를 받기 위함이라 하나님이 아들과 같이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대우하시나니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 아버지가 징계하지 않는 아들이 있으리요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징계는 다 받는 것이거늘 너희에게 없으면 사생자요 친아들이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우리 육신의 아버지가 우리를 징계하여도 공경하였거든 하물며 모든 영의 아버지께 더욱 복종하며 살려 하지 않겠느냐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516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2024-10-02T11:28:58Z</dcterms:modified>
</cp:coreProperties>
</file>