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BFFC8-3BA0-30D1-F6DF-4CD03AB37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EA4605-F549-40E8-BB4B-8BF2BE0F8A2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6E3E2-9270-FE40-F708-F4A725B28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AEF35-2598-C586-F721-6F1E7BA2B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EF4DA-0898-4E4F-9B1D-C88A1D45C41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7302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CEDDD-B7D6-98D7-19A2-5077D24D4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1032EC-18CB-4F6B-931D-D3373E1F90B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B44F0-8A66-10D1-3C0C-E1F83867D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9D432-8B0D-16A1-BCE9-BDBB10A4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33878-EB94-4C35-B607-1C671A5516C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56848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3AC34-BBD1-DC03-0D19-596F70FD6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35A5F0-EA9B-4D90-ADDE-19D8D95F5C2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D33FB-DC47-74E6-C993-C213AD3FF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CE556-04EF-0F0B-F0C5-4E4E4050D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1D774-7E59-4294-9B8B-E13E48FB7DE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7264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4FED5-C6F1-C769-6476-A4D4A62B4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334230-1114-4B79-909C-DCA6DAAED41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A4D22-5637-839B-A1B4-C1C623A00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8DACF-6AB3-8489-DA69-0F0AA8880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13492-0F69-4190-B34C-817DF3C975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8860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8FCDD-D0CF-33C8-C1BA-DD9B0D236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F9BE11-8F99-48F3-AFAD-2CAE201DD6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8A7E1-52A0-6669-A8B2-0DF6B28ED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D0DF3-6330-FBE9-E354-126F46C90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3AEA3-9842-4163-875D-C5E243F0829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5816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D535AA6-2DFE-DCE3-7F33-6569CDC5E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F524C9-7B1B-411B-BB25-D3AD2AFBC67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78CB3DD-39B1-3292-774A-713B770FA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57CE962-6FE9-C1CC-7AED-62769868F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904BE-6EC7-4B61-8A05-13DBAB91136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3735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12C96F4-A210-596C-5370-48DFE41A9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2D71DC-7577-4504-9B5E-BCA45272176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0DDD3B1-2E89-6790-841F-3E350FA6D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E95F344-DE6F-BF1A-FFB0-8A18CA381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13BF3-E544-40A4-9EEA-BEC25B4A635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3423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66FC253-F4B6-D539-CCC5-520C3C30F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8267E9-94D3-4539-B943-718F02D1CF8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5877388-C7B6-3B2B-0C3C-E46DA9892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3BC3953-8530-B516-D640-E9BC48556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23730-B769-4DF5-918A-A1E4BB85D20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793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084E11B-42BF-8720-5E17-D13A4716A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76D11C-CBC1-42A6-B2F1-D0FAA5A98B7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B8A8534-AFBA-43BA-252B-97B79F3C5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70ED62E-409E-EC3B-A6CD-E0C5D435A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CEA73-3285-40BC-B3F8-ED6D857576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61470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14E9C8A-C4D1-7EEF-FC6E-2C82D379F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A51682-9B8A-44AC-B665-468785CE146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851377A-F869-A987-E1A8-EE53CA992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B4F789D-61F9-5162-8265-6C566D90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23563-A06D-4A91-9426-E250EF277A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788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8660DD-295B-6C3C-74BA-5C42120D3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F58EE2-1123-4F88-B44D-5F31AFFC0A9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E1C1827-EA99-2478-7370-C52F3D95F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C3E60BC-A989-1F91-0483-43D6D5295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5F3F5-E182-4813-8877-2B16371552B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148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934A268-FFBB-D217-1635-600923928C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56FC643-3913-E72C-3F85-92A4134125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E210B-31FD-C83D-4931-BF1283307E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D42C774-A11E-44FB-9AA3-5686C9580A7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AEA70-B034-D9F2-0EC4-462B5622B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25080-1130-C14D-04A0-68AB72663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9B3745E-C866-4BCD-B18C-EAB0A37F8394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7187D50E-F035-FB58-9F11-D46D38B8AD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5C5C96D-2280-4017-B04D-75E01F782975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016C55BC-5DF5-3915-8755-DF8A98B0E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B0477D0-3D0C-F07C-5E6F-7144F14AD1B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D6C7E4C-352B-63D2-CF56-E79D716403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5FA25E9-7B8A-97D5-FC9D-3474292DF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20447E7-A01A-D275-6C57-FBC5AE64B6D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15930BA-0DCC-ED3F-F0C1-2DC145E4BE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2A4DEEF-2C21-51F1-7EAA-5080DA244E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D68E2A8F-4D44-4CEC-0D3E-657B2003BC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A94EB787-FEAD-9302-D640-D2DE75421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BC5EF37-3AA5-B5A1-6FFB-C9D0500831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DC8D8765-FF94-1124-9837-1AADEACC8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1911A957-281D-51F8-59E7-B98AEFBBE9A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C6B7949-ED4C-31F4-CA62-A38FFC0FB0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99B98DA-4B13-7F73-3AEC-3B5FE402A2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C041906A-093E-37D3-F227-DFDEA2FB13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4DE8D68-FB66-6D67-DEB5-A2F12A7480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0D90916-1B6E-93FE-B10F-B45EDDF1A8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474D5735-3420-AE66-3FCE-E3C3F4A1593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4DE225A2-242C-B7C0-4206-C8727FD931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DCD7B5D-5935-EFC2-9D65-F53C9A750B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7F848CAD-E431-74D1-72D8-359038D04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ADA66FBA-E3A4-03FA-EAA3-919B8641627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26280DA-B89F-13BE-C100-9086D67BA4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295BFE29-6724-3E61-FB1D-E7E49EACA8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ED60295D-BCE7-7E56-370B-743E75A6884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67B60093-9818-31E9-A222-48692262E7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FCE2772C-5724-129B-D99B-F1426CD016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CA49DE40-BB0C-D82B-C653-A98E4CD90EF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0">
              <a:extLst>
                <a:ext uri="{FF2B5EF4-FFF2-40B4-BE49-F238E27FC236}">
                  <a16:creationId xmlns:a16="http://schemas.microsoft.com/office/drawing/2014/main" id="{DAEE932B-C318-A882-5A24-404127C68E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8534EAFD-A403-1440-33AF-57B3D94D73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AB721BC6-2A9F-2E16-8C83-E76B042DD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7F7F05F9-AC75-CF25-C42B-B4E9465F95F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A9BB154-E42B-1FB6-C343-83B971B33C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AEB6E0A0-C038-C5EC-B0DF-ACEDACFBD7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A3FEDDFA-969E-5891-1E10-651A264C224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01533569-20F7-927B-F256-D59A749008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2711CCA6-5F2B-0B5E-100E-4B404BE9DE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FCC2C0FD-5026-7403-AE7A-03755B0A709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0">
              <a:extLst>
                <a:ext uri="{FF2B5EF4-FFF2-40B4-BE49-F238E27FC236}">
                  <a16:creationId xmlns:a16="http://schemas.microsoft.com/office/drawing/2014/main" id="{EB7FB90E-43EE-9986-D490-027022F7B2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4FB33FDF-1501-A642-EA3F-733752425E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EABD2533-7952-FE1A-8B64-F532674B8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8D611C47-46D1-9B9B-6359-8065EF18FB1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4DF3D12-8EEF-D4C8-E827-FE1CDEC8AB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40A015B-0104-BA1D-3F97-C6B0A717A4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4BEFD5D-2D91-BA22-DC24-6DE3B9C3450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C7FAFEE-9AD8-B03D-8127-B4210EA8D0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0D6E18A-1235-2063-E052-A36CE2918A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B58BFD30-07E0-CD6C-FC3E-812D80B66E9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CCC5BC85-F1AB-6D6D-15C7-B1A3515268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6E88130-C5BD-306F-F94A-31EE6BA1EC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1B448152-6F90-D663-FF9C-CBAB84E5B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56D33CFE-9518-9A38-8FEA-DC7E9901D24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59EECAA-DF16-3B48-8B0A-C936B00E4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460DE31-CE4F-93E6-5CE1-94B04695C3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7EC0202-CCDC-8216-A91E-EDA2AC16533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8146DAC-2657-6E66-2017-3405A169EB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A25B913-E1DF-7FEC-0A81-732B4CAEBC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7F328881-20B7-24CD-C045-AF375F9D7A8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E75F4E56-4DB9-3D00-A550-52403DCA67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33A5F323-4A05-7C31-E5AA-F7CC6F8AB0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8D0F5C6-DBD7-83AF-7E47-756BC8100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3B72EE7-7FDC-1CD6-3F2B-60E13C2E94C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ADCF9E8-F1ED-E33B-113A-E545094542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F446937-3811-1B79-E389-38D66CAC07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4E5BB6DD-0205-D26D-71DF-BFF100B0DE4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50D0106-53B0-0761-0261-ECEF03FA31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6FF1FF9-D509-7B89-ECF8-06990A42F2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196C0309-A184-7004-F9B9-C30D7BFE472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84ABFA22-A147-D6D3-B5C1-F06ED9CB74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DDEFFDD1-91BC-13F0-C78A-EB44B361A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91A93A95-6930-532B-F8ED-197204E82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4A159AD-6C04-5B02-D2FB-F301479452A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4E8DB8-396F-D67E-B940-5CF0C11453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0F4E9F4-190C-B325-AC87-5EB37C1D3D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0AE19B6-DA2E-A2D7-90AB-72D6B048931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0478F14-B880-0919-53E6-73BA30814B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9668D48-228B-CDAF-47E6-2F31809D63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87BD7858-E846-FCB0-834C-1BCBFD0451E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DC7B7488-F980-5FEE-B858-CBA6E3D61E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9F62D7A-80C4-4CB0-373B-E93410B681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0E9EE7D4-C8F5-A0CB-81D5-78EDF5C42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4B302113-63C0-1D2D-B42D-BEF7670D2CD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B89998E-EFB6-75EA-3267-8BFAF04CD0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DED8197-B17D-9305-E8E7-52D6174E63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E03BF682-0FF8-79C8-0355-56564C7B39F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4A44E22-676F-C04C-2D04-22A774FD8C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FC5C6D51-EBDB-43C3-9D9C-9880408975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D1DECB0A-00D7-ED11-5187-D57945B111B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FDA31A1A-FE7C-AC45-9E4B-5E3734C24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7238B7E-1C89-C4F8-9AB3-EE8DAED6BA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D1C6A1E1-BD45-69C5-CAE6-9238C8CB8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5DB89B98-ED22-FA00-1146-A1E4BD2B839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BDD2D5B1-CD69-0F46-91E0-E0517E6DEE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13716FF7-C74C-99B2-F463-5665BD0FD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F58D11FD-1D86-3152-22F1-0E56D3BD402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F7733B3E-BCC1-021C-D6EB-2B40E1F952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6E9E39CC-25C8-DC62-9EC8-F33FA8E11C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C2DE80F8-E5D3-279B-84CD-F045CA800D5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0">
              <a:extLst>
                <a:ext uri="{FF2B5EF4-FFF2-40B4-BE49-F238E27FC236}">
                  <a16:creationId xmlns:a16="http://schemas.microsoft.com/office/drawing/2014/main" id="{2EBCE312-86A7-8A14-65A8-B85C4B7896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BFE5CE60-CE6A-A245-B6F8-820ED3630F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7FA5E579-7B91-63E9-EAE1-802C14251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2D6FDD46-D0F3-C75A-8785-00AA63C0334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AA460BFE-B5C7-F192-E64D-11456189DD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1E9D0CFE-3BA5-3977-4823-D3EB724692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8698D41D-B677-6D8C-450C-CF14555612D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192B10FC-ADDB-9CD1-672F-B187A04DC5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355BB16A-4E61-B9C8-5BF4-459DCC6807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FAA1EB2D-65B1-16C0-88B4-EAEA8046C6C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0">
              <a:extLst>
                <a:ext uri="{FF2B5EF4-FFF2-40B4-BE49-F238E27FC236}">
                  <a16:creationId xmlns:a16="http://schemas.microsoft.com/office/drawing/2014/main" id="{492786FC-A185-593C-8510-4C546BFF3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915A4C98-A992-7821-9C4B-712AD95B5A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6FC012CC-4349-F72A-8C9A-554A4ACEB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43166FA6-E676-47BD-4A23-45A8A8BFCF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102D453-5765-A3D1-08C7-AE7D6E8081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C5D7DC5-82F6-EFD0-2C7F-BFA2B42F15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C5C34FB4-32CD-AFB9-CCFC-87BA7FE81A6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F7A5E31-6960-DB6F-ACB8-EE68D7D173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604DA1D-2498-5EE3-00B5-9B2BD47295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82B474D3-5967-C6ED-BA5D-1924A82EFB3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03463C2A-079E-8ABF-AB14-3073D8719D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4BC2BC1-8383-D3BC-7AD5-87E723F5C1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2008-11-27T07:20:29Z</dcterms:created>
  <dcterms:modified xsi:type="dcterms:W3CDTF">2025-01-08T07:35:51Z</dcterms:modified>
</cp:coreProperties>
</file>