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71" r:id="rId3"/>
    <p:sldId id="372" r:id="rId4"/>
    <p:sldId id="373" r:id="rId5"/>
    <p:sldId id="374" r:id="rId6"/>
    <p:sldId id="375" r:id="rId7"/>
    <p:sldId id="376" r:id="rId8"/>
    <p:sldId id="377" r:id="rId9"/>
    <p:sldId id="378" r:id="rId10"/>
    <p:sldId id="379" r:id="rId11"/>
    <p:sldId id="380" r:id="rId12"/>
    <p:sldId id="381" r:id="rId13"/>
    <p:sldId id="382" r:id="rId14"/>
    <p:sldId id="383" r:id="rId15"/>
    <p:sldId id="384" r:id="rId16"/>
    <p:sldId id="385" r:id="rId17"/>
    <p:sldId id="386" r:id="rId18"/>
    <p:sldId id="387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06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129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32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449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9079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897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0361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38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1279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665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7353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722786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598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형제들아 우리가 너희에게 구하는 것은 우리 주 예수 그리스도의 강림하심과 우리가 그 앞에 모임에 관하여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83862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불의의 모든 속임으로 멸망하는 자들에게 있으리니 이는 그들이 진리의 사랑을 받지 아니하여 구원함을 받지 못함이라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6737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이러므로 하나님이 미혹의 역사를 그들에게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거짓 것을 믿게 하심은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37642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진리를 믿지 않고 불의를 좋아하는 모든 자들로 하여금 심판을 받게 하려 하심이라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68958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사랑하시는 형제들아 우리가 항상 너희에 관하여 마땅히 하나님께 감사할 것은 하나님이 처음부터 너희를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택하사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성령의 거룩하게 하심과 진리를 믿음으로 구원을 받게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하심이니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8944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이를 위하여 우리의 복음으로 너희를 부르사 우리 주 예수 그리스도의 영광을 얻게 하려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하심이니라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형제들아 굳건하게 서서 말로나 우리의 편지로 가르침을 받은 전통을 지키라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646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주 예수 그리스도와 우리를 사랑하시고 영원한 위로와 좋은 소망을 은혜로 주신 하나님 우리 아버지께서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920900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마음을 위로하시고 모든 선한 일과 말에 굳건하게 하시기를 원하노라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3751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영으로나 또는 말로나 또는 우리에게서 받았다 하는 편지로나 주의 날이 이르렀다고 해서 쉽게 마음이 흔들리거나 두려워하거나 하지 말아야 한다는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84905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 어떻게 하여도 너희가 미혹되지 말라 먼저 배교하는 일이 있고 저 불법의 사람 곧 멸망의 아들이 나타나기 전에는 그 날이 이르지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87125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대적하는 자라 신이라고 불리는 모든 것과 숭배함을 받는 것에 대항하여 그 위에 자기를 높이고 하나님의 성전에 앉아 자기를 하나님이라고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내세우느니라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41293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너희와 함께 있을 때에 이 일을 너희에게 말한 것을 기억하지 못하느냐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44873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지금 그로 하여금 그의 때에 나타나게 하려 하여 막는 것이 있는 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89742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불법의 비밀이 이미 활동하였으나 지금은 그것을 막는 자가 있어 그 중에서 옮겨질 때까지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6817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불법한 자가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나타나리니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예수께서 그 입의 기운으로 그를 죽이시고 강림하여 나타나심으로 폐하시리라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81141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악한 자의 나타남은 사탄의 활동을 따라 모든 능력과 표적과 거짓 기적과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53082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305</Words>
  <Application>Microsoft Office PowerPoint</Application>
  <PresentationFormat>와이드스크린</PresentationFormat>
  <Paragraphs>34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17</vt:i4>
      </vt:variant>
    </vt:vector>
  </HeadingPairs>
  <TitlesOfParts>
    <vt:vector size="2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2024-10-02T11:28:03Z</dcterms:modified>
</cp:coreProperties>
</file>