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018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52356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7113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72368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32327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82543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69447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46458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92391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191880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21739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62312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 주님께서 나에게 말씀하셨습니다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먼젓번과 같은 돌판 둘을 다듬어서 산으로 가지고 올라와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나에게로 오너라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나무궤도 하나 만들어라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33143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10:10.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먼젓번과 같이 밤낮 사십 일을 산에 머물러 있었더니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이번에도 나의 호소를 들어주셔서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당신들을 멸망시키지 않기로 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7788564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내게 이르시기를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백성 앞에 서서 출발하여라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그들의 조상에게 주기로 약속한 그 땅으로 그들을 데리고 들어가서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땅을 차지하여라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2912979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10:12.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자손 여러분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지금 주 당신들의 하나님이 당신들에게 원하시는 것이 무엇인지 아십니까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당신들의 하나님을 경외하며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모든 길을 따르며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사랑하며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마음을 다하고 정성을 다하여 주 당신들의 하나님을 섬기며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003775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행복하게 살도록 내가 오늘 당신들에게 명하는 주 당신들의 하나님의 명령과 규례를 지키는 일이 아니겠습니까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7871977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그렇습니다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하늘과 하늘 위의 하늘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땅과 땅 위의 모든 것이 다 주 당신들의 하나님의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793297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그런데 주님께서는 오직 당신들의 조상에게만 마음을 쏟아 사랑하셨으며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많은 백성 가운데서도 그들의 자손인 당신들만을 오늘 이처럼 택하신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1043793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당신들은 마음에 할례를 받고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다시는 고집을 부리지 마십시오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8484030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세상에는 신도 많고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주도 많으나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주 하나님만이 참 하나님이시고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참 주님이십니다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그분만이 크신 권능의 하나님이시요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두려우신 하나님이시며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사람을 차별하여 판단하시거나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뇌물을 받으시는 분이 아니시며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9889877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고아와 과부를 공정하게 재판하시며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나그네를 사랑하셔서 그에게 먹을 것과 입을 것을 주시는 분이십니다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9241970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나그네를 사랑해야 하는 것은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당신들도 한때 이집트에서 나그네로 살았기 때문입니다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010619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깨뜨린 먼젓번 판에 새긴 말을 내가 그 판에 다시 새길 터이니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그것을 그 궤에 넣어 두어라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.'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659546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당신들의 하나님을 경외하고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섬기며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그에게만 충성을 다하고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이름으로만 맹세하십시오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1549530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찬양할 분은 당신들의 하나님뿐이니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본 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그분은 당신들에게 크고 두려운 일들을 하여 주신 하나님이십니다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927702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조상이 이집트로 내려갈 때에는 모두 일흔 명밖에 되지 않았지만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당신들의 하나님은 이제 당신들을 하늘의 별과 같이 많게 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590046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나는 아카시아 나무로 궤를 만들고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먼젓번 것과 같은 돌판 둘을 다듬어서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손에 들고 산으로 올라갔습니다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269381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총회 날에 산 위의 불 가운데서 당신들에게 선포하신 십계명을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먼젓번과 같이 돌판에 새겨서 나에게 주셨습니다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318853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발길을 돌려 그 산에서 내려와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나에게 명하신 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돌판을 내가 만든 궤 안에 넣었으며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이후로 그 돌판은 지금까지도 그 궤 안에 들어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723917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10:6.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(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자손은 브에롯브네야아간을 떠나서 모세라에 이르렀다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거기에서 아론이 죽었으므로 그를 그 곳에 장사하였고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아들 엘르아살이 뒤를 이어서 제사장이 되었다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650663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그 곳을 떠나 굿고다에 이르렀다가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다시 굿고다를 떠나서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 개울이 흐르는 땅 욧바다에 이르렀다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154278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 주님께서 레위 지파를 지명하셔서 주님의 언약궤를 메게 하시고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 앞에 서서 주님을 섬기며 주님의 이름으로 축복하는 일을 하게 하였으니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이것이 오늘날까지 그대로 이어 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9533268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레위 사람에게는 그들의 동기들처럼 차지할 몫이나 유산이 없다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주 하나님이 말씀하신 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친히 그들의 유산이 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.)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531312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609</Words>
  <Application>Microsoft Office PowerPoint</Application>
  <PresentationFormat>화면 슬라이드 쇼(16:9)</PresentationFormat>
  <Paragraphs>44</Paragraphs>
  <Slides>22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22</vt:i4>
      </vt:variant>
    </vt:vector>
  </HeadingPairs>
  <TitlesOfParts>
    <vt:vector size="27" baseType="lpstr">
      <vt:lpstr>나눔스퀘어 ExtraBold</vt:lpstr>
      <vt:lpstr>Aptos</vt:lpstr>
      <vt:lpstr>Aptos Display</vt:lpstr>
      <vt:lpstr>Arial</vt:lpstr>
      <vt:lpstr>Office 테마</vt:lpstr>
      <vt:lpstr>신 10:1. "그 때에 주님께서 나에게 말씀하셨습니다. '먼젓번과 같은 돌판 둘을 다듬어서 산으로 가지고 올라와, 나에게로 오너라. 또 나무궤도 하나 만들어라.</vt:lpstr>
      <vt:lpstr>신 10:2. 네가 깨뜨린 먼젓번 판에 새긴 말을 내가 그 판에 다시 새길 터이니, 너는 그것을 그 궤에 넣어 두어라.'</vt:lpstr>
      <vt:lpstr>신 10:3. 그래서 나는 아카시아 나무로 궤를 만들고, 먼젓번 것과 같은 돌판 둘을 다듬어서, 손에 들고 산으로 올라갔습니다.</vt:lpstr>
      <vt:lpstr>신 10:4. 주님께서는, 총회 날에 산 위의 불 가운데서 당신들에게 선포하신 십계명을, 먼젓번과 같이 돌판에 새겨서 나에게 주셨습니다.</vt:lpstr>
      <vt:lpstr>신 10:5. 내가 발길을 돌려 그 산에서 내려와, 주님께서 나에게 명하신 대로, 그 돌판을 내가 만든 궤 안에 넣었으며, 그 이후로 그 돌판은 지금까지도 그 궤 안에 들어 있습니다."</vt:lpstr>
      <vt:lpstr>신 10:6. (이스라엘 자손은 브에롯브네야아간을 떠나서 모세라에 이르렀다. 거기에서 아론이 죽었으므로 그를 그 곳에 장사하였고, 그의 아들 엘르아살이 뒤를 이어서 제사장이 되었다.</vt:lpstr>
      <vt:lpstr>신 10:7. 또 그 곳을 떠나 굿고다에 이르렀다가, 다시 굿고다를 떠나서, 여러 개울이 흐르는 땅 욧바다에 이르렀다.</vt:lpstr>
      <vt:lpstr>신 10:8. 그 때에 주님께서 레위 지파를 지명하셔서 주님의 언약궤를 메게 하시고, 주님 앞에 서서 주님을 섬기며 주님의 이름으로 축복하는 일을 하게 하였으니, 이것이 오늘날까지 그대로 이어 온다.</vt:lpstr>
      <vt:lpstr>신 10:9. 그러므로 레위 사람에게는 그들의 동기들처럼 차지할 몫이나 유산이 없다. 그러나 주 하나님이 말씀하신 대로, 주님께서 친히 그들의 유산이 되셨다.)</vt:lpstr>
      <vt:lpstr>신 10:10. "내가 먼젓번과 같이 밤낮 사십 일을 산에 머물러 있었더니, 주님께서 이번에도 나의 호소를 들어주셔서, 주님께서 당신들을 멸망시키지 않기로 하셨습니다.</vt:lpstr>
      <vt:lpstr>신 10:11. 주님께서 내게 이르시기를 '백성 앞에 서서 출발하여라. 내가 그들의 조상에게 주기로 약속한 그 땅으로 그들을 데리고 들어가서, 그 땅을 차지하여라' 하셨습니다."</vt:lpstr>
      <vt:lpstr>신 10:12. "이스라엘 자손 여러분, 지금 주 당신들의 하나님이 당신들에게 원하시는 것이 무엇인지 아십니까? 주 당신들의 하나님을 경외하며, 그의 모든 길을 따르며, 그를 사랑하며, 마음을 다하고 정성을 다하여 주 당신들의 하나님을 섬기며,</vt:lpstr>
      <vt:lpstr>신 10:13. 당신들이 행복하게 살도록 내가 오늘 당신들에게 명하는 주 당신들의 하나님의 명령과 규례를 지키는 일이 아니겠습니까?</vt:lpstr>
      <vt:lpstr>신 10:14. 그렇습니다. 하늘과 하늘 위의 하늘, 땅과 땅 위의 모든 것이 다 주 당신들의 하나님의 것입니다.</vt:lpstr>
      <vt:lpstr>신 10:15. 그런데 주님께서는 오직 당신들의 조상에게만 마음을 쏟아 사랑하셨으며, 많은 백성 가운데서도 그들의 자손인 당신들만을 오늘 이처럼 택하신 것입니다.</vt:lpstr>
      <vt:lpstr>신 10:16. 그러므로 당신들은 마음에 할례를 받고, 다시는 고집을 부리지 마십시오.</vt:lpstr>
      <vt:lpstr>신 10:17. 이 세상에는 신도 많고, 주도 많으나, 당신들의 주 하나님만이 참 하나님이시고, 참 주님이십니다. 그분만이 크신 권능의 하나님이시요, 두려우신 하나님이시며, 사람을 차별하여 판단하시거나, 뇌물을 받으시는 분이 아니시며,</vt:lpstr>
      <vt:lpstr>신 10:18. 고아와 과부를 공정하게 재판하시며, 나그네를 사랑하셔서 그에게 먹을 것과 입을 것을 주시는 분이십니다.</vt:lpstr>
      <vt:lpstr>신 10:19. 당신들이 나그네를 사랑해야 하는 것은, 당신들도 한때 이집트에서 나그네로 살았기 때문입니다.</vt:lpstr>
      <vt:lpstr>신 10:20. 주 당신들의 하나님을 경외하고, 그를 섬기며, 그에게만 충성을 다하고, 그의 이름으로만 맹세하십시오.</vt:lpstr>
      <vt:lpstr>신 10:21. 당신들이 찬양할 분은 당신들의 하나님뿐이니, 당신들이 본 대로, 그분은 당신들에게 크고 두려운 일들을 하여 주신 하나님이십니다.</vt:lpstr>
      <vt:lpstr>신 10:22. 당신들의 조상이 이집트로 내려갈 때에는 모두 일흔 명밖에 되지 않았지만, 주 당신들의 하나님은 이제 당신들을 하늘의 별과 같이 많게 하셨습니다."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2024-10-23T08:12:23Z</dcterms:created>
  <dcterms:modified xsi:type="dcterms:W3CDTF">2024-10-23T08:37:32Z</dcterms:modified>
</cp:coreProperties>
</file>

<file path=docProps/thumbnail.jpeg>
</file>