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403" y="6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AF9D0-4931-A46D-642A-575A80AE9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E596F2-A0DB-403D-A0E5-523CF684DC4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8250A-1370-E62E-7C73-425EAB4E8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20D718-2AEE-4CE4-7F83-6F74C4E50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062296-CE6B-4ED0-8497-202FC386F92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28369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6F5358-9B7E-1BAA-6528-100F433B9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0C930D-0E5D-4370-AD7C-6D828F264E7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E1633C-6DD1-3BE0-D731-B1EAD8CE4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911B5A-83AD-3281-5706-F8F5C03AA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AFAB4C-60E9-46DE-9CA9-DDBCBE3D896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42727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34778-A105-3FCB-4C4B-4A7257EF5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9F27CF-9BF1-4D7E-BE89-EC84D6244B8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1CC41-8D6D-146C-6F63-67C78DD8C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470B77-4B37-EDFC-E0F3-7959D6EDB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D4154F-A6A5-433F-9B5D-21D78649360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94144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E91B04-2EF1-62AF-3968-871C1B159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7BDA97-619F-40EF-8AA2-3CAFA0272BF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AC047-F1BD-89FA-AB4B-78241919A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CB8632-3616-EC74-3D78-A82C11058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B87C0-60FF-44FF-AC2C-3FCDC100F3A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06915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0A076D-5800-D8E5-D803-80FD72315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F961CE-B911-4CFC-B131-32625CEB511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15535-FE48-94BA-90D6-F7F02042D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937794-C8BB-D643-F3EF-4C6593D1F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55249-645C-4E19-BE4C-1A615EA86DF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7315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1A24151-690E-D2C1-0ECF-F7A7604BD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E5A3CB-3292-4FF5-B535-B29B562F0B6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4FD7731-C6B8-0746-4D6A-842262309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1155C9F-8960-FF20-0025-506D4122F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62328B-65A9-447E-AE72-F8CC93662F2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5917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9A3B9AA-5377-45EA-93D5-C4A77F96D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F37772-B1B7-405B-B58C-601FD9FED27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102E6D-57F2-8E75-9E88-F47BCADBA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F8D858C-69B4-50F9-4E9E-75D534EA9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20210-059C-4FD7-9511-D71E9740C26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83237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54A98CD-BAFB-1F11-D830-02F6E7CF7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F4FC89-55D0-4BA6-8DEB-E4F3437471A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4008E08-3B0A-5928-5CCA-2ECDE5C3E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B4F45A6-C53B-760E-3A98-ACB4571F2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61670-8E90-4DAB-AD2A-7E158F92FA4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79600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161C75C-CD6C-323C-9D59-141358C91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C8D340-807D-4478-8A90-EA32F62295F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C66AAF1-5080-AF2E-A3AB-551D6ADEA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1698EB2-B8FD-F927-9659-6FBA49909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7EDEEE-3D85-4D56-AA5E-5542CB60DC3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84299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3E6EE11-D299-7950-4FD9-8828A0865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9619F8-EA86-4C61-BFD2-52936C4B943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0A76736-5361-784A-8A12-F376D328F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8E6F348-5262-F8D1-9438-1F3FCDC94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8BA0C-367E-4A65-BF5B-64D98CF6584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61705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A5F218E-FBCC-70BC-E033-754703E06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C2C9D8-F89F-4DD7-BDF8-2ABCBE7163B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87D5CBD-F623-477F-78EF-E08AF1B5D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D57D5F8-14E4-5AED-EAFF-791F54E02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2F2102-3A7C-4BE8-8C8B-7B8C012B26B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49594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E3D4AA23-A77D-8CEE-C07A-3AA0B9DE446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5434AB1-01BC-50AF-B022-BEF365E6E8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11228-1EF4-295F-03F7-B897898FC0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184252E2-473B-476F-9FB8-6FFF5BB7D3C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8A3A82-24F3-28E7-77AC-8088444C97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7A420B-3BD6-91BC-0CC4-7E6B817B62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BB2E0451-0FA0-4EE3-AE61-FD07A6A2F957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70F7F34C-30D5-FA0F-53DB-1109097B93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867C5421-EEA7-486B-9554-46B408189ECB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8AD8D788-0FC0-0731-7911-9109AFEBA0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6">
            <a:extLst>
              <a:ext uri="{FF2B5EF4-FFF2-40B4-BE49-F238E27FC236}">
                <a16:creationId xmlns:a16="http://schemas.microsoft.com/office/drawing/2014/main" id="{14275C58-ACF9-731C-FDD4-8C8DB0E6DBD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42AF94A-FB6A-8D3B-0583-307610CEDD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D448E2B2-0366-EF69-D2FC-DE247E999E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9">
            <a:extLst>
              <a:ext uri="{FF2B5EF4-FFF2-40B4-BE49-F238E27FC236}">
                <a16:creationId xmlns:a16="http://schemas.microsoft.com/office/drawing/2014/main" id="{79CBC302-B8EE-F16C-CAB5-26180415A73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AA35DEC-70FA-FB0D-3FE4-D04ADF711A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1">
              <a:hlinkClick r:id="rId6" action="ppaction://hlinksldjump"/>
              <a:extLst>
                <a:ext uri="{FF2B5EF4-FFF2-40B4-BE49-F238E27FC236}">
                  <a16:creationId xmlns:a16="http://schemas.microsoft.com/office/drawing/2014/main" id="{8BA74F06-D326-B524-443D-620946949C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2">
            <a:extLst>
              <a:ext uri="{FF2B5EF4-FFF2-40B4-BE49-F238E27FC236}">
                <a16:creationId xmlns:a16="http://schemas.microsoft.com/office/drawing/2014/main" id="{2A516726-A68E-0433-0535-26705062506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3">
              <a:extLst>
                <a:ext uri="{FF2B5EF4-FFF2-40B4-BE49-F238E27FC236}">
                  <a16:creationId xmlns:a16="http://schemas.microsoft.com/office/drawing/2014/main" id="{560CAFAB-6187-55A4-025B-D7A16A3529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4">
              <a:hlinkClick r:id="rId7" action="ppaction://hlinksldjump"/>
              <a:extLst>
                <a:ext uri="{FF2B5EF4-FFF2-40B4-BE49-F238E27FC236}">
                  <a16:creationId xmlns:a16="http://schemas.microsoft.com/office/drawing/2014/main" id="{26EBEE8F-F6C6-C8ED-64ED-3A7E66AD43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A4C4BCA7-9A3D-12CC-D1EE-DA408399DC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5B890D42-4CB1-F37C-7D0A-07A11D776BC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827D25D-D259-0176-9E6F-5719484ABE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997B9A8-1F2A-E677-65A0-32F5C23039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6B96BC8E-39A4-FDF6-1A45-DC1EF93A172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EFFCFF4-9597-CB45-58B5-6DE458FC6A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AB51336-9BEC-2DFF-6D9D-5C6A222BD8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6044158C-E65B-9F76-7206-FCEA6AA3EAA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08024187-1F05-5B7C-C862-BFE17B2E2C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C0BEF29-9232-FAA4-3BAA-56B4A5D64F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714F7487-AE0A-14C1-7EB7-A9F3FE91B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14">
            <a:extLst>
              <a:ext uri="{FF2B5EF4-FFF2-40B4-BE49-F238E27FC236}">
                <a16:creationId xmlns:a16="http://schemas.microsoft.com/office/drawing/2014/main" id="{432ADCE8-0D1C-37E7-DA21-99B695A013E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15">
              <a:hlinkClick r:id="rId4" action="ppaction://hlinksldjump"/>
              <a:extLst>
                <a:ext uri="{FF2B5EF4-FFF2-40B4-BE49-F238E27FC236}">
                  <a16:creationId xmlns:a16="http://schemas.microsoft.com/office/drawing/2014/main" id="{578DAD56-597A-D4BE-B618-BCD60AC457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D3DAF947-D24B-5E03-48C6-5C608B2581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17">
            <a:extLst>
              <a:ext uri="{FF2B5EF4-FFF2-40B4-BE49-F238E27FC236}">
                <a16:creationId xmlns:a16="http://schemas.microsoft.com/office/drawing/2014/main" id="{13ECB5D6-7778-9294-D5E9-046C332867B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18">
              <a:hlinkClick r:id="rId6" action="ppaction://hlinksldjump"/>
              <a:extLst>
                <a:ext uri="{FF2B5EF4-FFF2-40B4-BE49-F238E27FC236}">
                  <a16:creationId xmlns:a16="http://schemas.microsoft.com/office/drawing/2014/main" id="{9A31FD2E-74A8-28A6-1F4E-D51397AD0F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BF1B1561-CB37-67DD-8EC6-38374091AB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20">
            <a:extLst>
              <a:ext uri="{FF2B5EF4-FFF2-40B4-BE49-F238E27FC236}">
                <a16:creationId xmlns:a16="http://schemas.microsoft.com/office/drawing/2014/main" id="{D006C526-00D8-7C82-38B3-5DCCCC402EF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21">
              <a:extLst>
                <a:ext uri="{FF2B5EF4-FFF2-40B4-BE49-F238E27FC236}">
                  <a16:creationId xmlns:a16="http://schemas.microsoft.com/office/drawing/2014/main" id="{567D91C0-EA34-183D-035D-11960F6A5C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22">
              <a:hlinkClick r:id="rId7" action="ppaction://hlinksldjump"/>
              <a:extLst>
                <a:ext uri="{FF2B5EF4-FFF2-40B4-BE49-F238E27FC236}">
                  <a16:creationId xmlns:a16="http://schemas.microsoft.com/office/drawing/2014/main" id="{BE39EC57-14D8-1663-0EC1-3790D3791C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3AFDE8D5-F6A8-99F7-EC6C-F16C3D9ED9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614F20B1-6721-F93B-85EF-CE6363E60A6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16EF405-D767-02BF-D629-E32ECFF70B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CE046FE-DD2F-49CF-8814-43D3FC6FF3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94A73683-E831-90EF-2448-83209D00F47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7BBAB20-B969-D22F-7AA5-24FB12DAC1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01573FE-2800-19F8-AF32-0760EEB23D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5C368888-D87D-8BFE-0B1C-5D316DD3EBF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231AE189-9B84-D3E5-6F6F-1968C046F6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291D8C9-71B5-E38C-201E-01EF798C16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F5EF573E-8496-6C8B-EC6F-E4648E81F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A422EFE7-B833-074E-7FF6-DE9DE94929E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5BCA2E6-4485-EB8D-6EB8-27224369E3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33C40A7-E1F5-C14C-6B45-8D62C8100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7B75C57B-B040-1850-7D99-BE045909BA0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F69BAF2-A1C9-85C4-4EEA-F470A73ED9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99E7D89-2549-02E7-758F-A646B059E4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E00C96C2-B991-021E-6A8B-2383B222F7A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86229636-DAAC-AA8E-021B-647B196050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4B955E1-0A3A-ABF7-658C-1C07F90B2D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B159D948-D71D-9D43-189C-EFB6B60E36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4FFCE23A-23F4-9F71-7F8F-318DC0B2C4D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C7E5C25-1B61-DBCD-5251-3C6879FDC7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22CE543-306F-35E1-27FF-F4FDCF80E0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7763CD1B-FB24-A1F0-EC02-F547169C438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B6EC9D8-3B2A-35F8-BFE6-178AC979B6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23F5E36-1F80-A558-45DC-5C0B507778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BB1A2722-E340-E1EF-F59B-59FECAEF2DD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7D2D091C-3ACC-9CF9-5599-D8A8582A59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7BB7238-8B4F-A7E4-4B28-D813A1B9B7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2009-02-13T08:51:31Z</dcterms:created>
  <dcterms:modified xsi:type="dcterms:W3CDTF">2025-01-08T07:49:09Z</dcterms:modified>
</cp:coreProperties>
</file>